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92" r:id="rId3"/>
    <p:sldId id="270" r:id="rId4"/>
    <p:sldId id="271" r:id="rId5"/>
    <p:sldId id="279" r:id="rId6"/>
    <p:sldId id="282" r:id="rId7"/>
    <p:sldId id="281" r:id="rId8"/>
    <p:sldId id="280" r:id="rId9"/>
    <p:sldId id="277" r:id="rId10"/>
    <p:sldId id="278" r:id="rId11"/>
    <p:sldId id="275" r:id="rId12"/>
    <p:sldId id="276" r:id="rId13"/>
    <p:sldId id="283" r:id="rId14"/>
    <p:sldId id="285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4" r:id="rId33"/>
    <p:sldId id="303" r:id="rId34"/>
    <p:sldId id="305" r:id="rId35"/>
    <p:sldId id="308" r:id="rId36"/>
    <p:sldId id="309" r:id="rId37"/>
    <p:sldId id="310" r:id="rId38"/>
    <p:sldId id="311" r:id="rId39"/>
    <p:sldId id="306" r:id="rId40"/>
    <p:sldId id="307" r:id="rId41"/>
    <p:sldId id="312" r:id="rId42"/>
    <p:sldId id="313" r:id="rId43"/>
    <p:sldId id="31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F364-7E40-DA45-3952-85882026B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1913E-399B-352A-853A-B4836BE2E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265E8-35C4-90D1-1230-530572FC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B9EDE-36DD-A301-549C-C0E35A43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C67DE-DED9-8064-7D18-A9CE6D7F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E7CE-7E0A-AC63-F0D1-DDB8F238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949E4-9754-473E-EF5D-05A416788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DEC2E-8966-8E34-93B2-700A967D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DCF81-14B7-35FE-5C6A-BE0D56D4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0724E-E880-4CD7-E7F8-4D40D109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87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C0FCFF-5671-0465-17A5-F4624D96E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A16DF-E040-7974-929C-2A181B75E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9E730-1F69-EF57-0EEB-C61A6AE2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CD8AF-884A-9093-13DB-57162A48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A987A-2354-171E-A46E-91437DBA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6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19E4-242F-A05A-66D9-1C2DB2D3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6EA1D-466A-ADCB-3011-DEDADC00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5F48-8EEC-78CB-F722-75BA5E8F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9BEDA-4C9A-EDBA-34CE-BE399D55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175ED-A77C-2C14-774E-E88D1AE2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781-7282-F1CF-33BB-EB5A6A3B3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59CA5-1AF6-DC69-B92E-3288A2FB0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231A6-399F-0DCC-290E-6B6C25EB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96C74-0BA1-FB2C-6F3A-8069171E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97D71-7D09-0B2A-4488-CA1C8F8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7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84DC-390E-B5B2-288F-D14E5C99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33BF-31B8-AD05-C4B8-9E6C8B923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0741A-400D-6A6B-EA94-5811F85E7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D54D-B123-1C94-F1F2-26FF7C05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D1801-2043-33A1-7548-2BFB32C0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48EE7-7BA6-25E2-BED3-6DB8A597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0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4255-0C3D-7586-F31F-F9CA3478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7707-16B5-3B0E-316B-CB091C5A2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10B16-9525-94DF-E19C-A93CE4373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09151-FC61-C05E-5BDD-333D1C7E8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40048-5C2E-7583-3403-35755DBA7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C5D60-CBD8-9510-3000-7AA3743D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9F8EB1-0CE6-31E0-3AC1-1292298E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684605-5752-E691-8901-8923237C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6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FD3A-D8AB-A612-CB20-D8B46DC7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F7396-0A94-1C8C-8FF2-89AE6A64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18E82-3787-894E-2F48-0DE3A5EAD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FB760-256D-DD07-ABAA-73E7A15D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9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46633-2CE8-35CE-524F-34B696E0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FDF34-DC00-970E-67CD-44969464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A03DB-2FAC-DEF2-0D19-111012CC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E94C-63E8-5843-DF7F-059BF247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366BC-CF13-BF8E-5B04-72E8336FD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32052-1C38-0D16-ECD6-4EA5011C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C5BE4-08F0-321A-64BE-CB3EF1BDA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E8CCE-B1B8-8599-8449-6D314BA8E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F8E8-E7A9-15B1-1274-44C8340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4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3B49-30B8-D1A4-9F97-73C1063D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6B45E-6C74-EB61-4EC5-84ACECA45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52D31-9462-83A0-F5F4-83A6226BD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23024-E3EA-E428-0B29-158EF7A7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5FA76-12E9-4BE3-3DA2-09777461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1EA38-EE7A-F71B-DFF8-AAA8BB7C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2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9E500-DF16-F252-92B2-4E77C6C9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118A4-B856-0D4B-B93D-C3AD38DB5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B0BE6-361A-9412-FECF-3E305F849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0F3C7-1167-414E-BF51-B27F386E87F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B2A9D-953A-B026-B30B-62DD041BF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BFF72-2922-C950-CC46-57DA6383F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5D785-ACF4-4D2A-A46F-06B841DD7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3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3413-CFC2-800D-F6D9-DF0F6A1C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ADD15-B035-8CA5-1EF1-49759BF6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E587D-8021-DBC9-A4E9-1F75621E9927}"/>
              </a:ext>
            </a:extLst>
          </p:cNvPr>
          <p:cNvSpPr txBox="1"/>
          <p:nvPr/>
        </p:nvSpPr>
        <p:spPr>
          <a:xfrm>
            <a:off x="483577" y="3046535"/>
            <a:ext cx="234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0.9</a:t>
            </a:r>
          </a:p>
          <a:p>
            <a:r>
              <a:rPr lang="en-US" dirty="0" err="1"/>
              <a:t>Epsilon_updater</a:t>
            </a:r>
            <a:r>
              <a:rPr lang="en-US" dirty="0"/>
              <a:t> = 0.99</a:t>
            </a:r>
          </a:p>
        </p:txBody>
      </p:sp>
    </p:spTree>
    <p:extLst>
      <p:ext uri="{BB962C8B-B14F-4D97-AF65-F5344CB8AC3E}">
        <p14:creationId xmlns:p14="http://schemas.microsoft.com/office/powerpoint/2010/main" val="123474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3E66-2466-9151-1FC0-D96763C6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45BB7-2833-9C1D-5C53-E2A782AEF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906172-D9CD-39B2-F7F3-B9D2F2571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21513C-47A1-E25A-9F14-8B089FB3AC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4317" y="2505075"/>
            <a:ext cx="4768728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7C34E8-32CA-E7E2-D57D-C7BDCE0A61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9740" y="2505075"/>
            <a:ext cx="466810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13350D4-71BB-C62B-67BA-9671305A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A02791A-CBE9-0022-86D8-8963AAAC4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0.5</a:t>
            </a:r>
          </a:p>
          <a:p>
            <a:r>
              <a:rPr lang="en-US" dirty="0"/>
              <a:t>Epsilon * 0.995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6781B65-2B0B-8EF6-D078-DF00C9C5C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0219" y="2505075"/>
            <a:ext cx="4816924" cy="3684588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939D9A-61BF-1D5D-3000-DCBC3CCE7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0.9</a:t>
            </a:r>
          </a:p>
          <a:p>
            <a:r>
              <a:rPr lang="en-US" dirty="0"/>
              <a:t>Epsilon * 0.995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BB47D69D-B79F-0EE6-D890-B42DCB08A9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0077" y="2505075"/>
            <a:ext cx="4787433" cy="3684588"/>
          </a:xfrm>
        </p:spPr>
      </p:pic>
    </p:spTree>
    <p:extLst>
      <p:ext uri="{BB962C8B-B14F-4D97-AF65-F5344CB8AC3E}">
        <p14:creationId xmlns:p14="http://schemas.microsoft.com/office/powerpoint/2010/main" val="396944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13350D4-71BB-C62B-67BA-9671305A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A02791A-CBE9-0022-86D8-8963AAAC4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0.5</a:t>
            </a:r>
          </a:p>
          <a:p>
            <a:r>
              <a:rPr lang="en-US" dirty="0"/>
              <a:t>Epsilon * 0.995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939D9A-61BF-1D5D-3000-DCBC3CCE7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0.9</a:t>
            </a:r>
          </a:p>
          <a:p>
            <a:r>
              <a:rPr lang="en-US" dirty="0"/>
              <a:t>Epsilon * 0.995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F1E027C-3D96-E6F6-166A-0966A65AA6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67628" y="2505075"/>
            <a:ext cx="4592332" cy="3684588"/>
          </a:xfr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B1D3574B-F829-F2D8-B59D-E1EF4C5F7C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7606" y="2505075"/>
            <a:ext cx="4622151" cy="3684588"/>
          </a:xfrm>
        </p:spPr>
      </p:pic>
    </p:spTree>
    <p:extLst>
      <p:ext uri="{BB962C8B-B14F-4D97-AF65-F5344CB8AC3E}">
        <p14:creationId xmlns:p14="http://schemas.microsoft.com/office/powerpoint/2010/main" val="35051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EE69-892D-BDED-EB71-B26ABF64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89940-42B5-1E35-438E-FDB2999E7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CD8F2-B717-7703-0478-435C8627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397C5-B42D-222F-DF44-954F5F933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7667B-7D2D-43D3-2E63-6BBB48BF2D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9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163B-8AD9-C972-2557-9CF2B1AF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E0FB2-FCED-3578-B820-1368F2DD6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Locla</a:t>
            </a:r>
            <a:r>
              <a:rPr lang="en-US" dirty="0"/>
              <a:t>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8EBF82-9DE8-DB5D-AA23-DA18C9E744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7922" y="2505075"/>
            <a:ext cx="458151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1EB59-B34D-2CF2-7648-377AA9E17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FC06FA-D8A8-A3D7-9CCC-F15D906F84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0589" y="2505075"/>
            <a:ext cx="4666409" cy="3684588"/>
          </a:xfrm>
        </p:spPr>
      </p:pic>
    </p:spTree>
    <p:extLst>
      <p:ext uri="{BB962C8B-B14F-4D97-AF65-F5344CB8AC3E}">
        <p14:creationId xmlns:p14="http://schemas.microsoft.com/office/powerpoint/2010/main" val="149930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D658-41E5-8A17-7BB9-D94935C9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758F2-BEAF-E8B4-9CCC-32B916484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Locla</a:t>
            </a:r>
            <a:r>
              <a:rPr lang="en-US" dirty="0"/>
              <a:t> reward</a:t>
            </a:r>
          </a:p>
          <a:p>
            <a:r>
              <a:rPr lang="en-US" dirty="0"/>
              <a:t>Gamma = 0.9, Epsilon * 0.99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DF6828-989E-ADAC-E6DF-153AC53B4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Global</a:t>
            </a:r>
          </a:p>
          <a:p>
            <a:r>
              <a:rPr lang="en-US" dirty="0"/>
              <a:t>Gamma = 0.9, Epsilon * 0.99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BC9CA93-6B93-8A58-C46C-0B3D1FDF84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2534" y="2505075"/>
            <a:ext cx="4652294" cy="3684588"/>
          </a:xfr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83D7BAEC-11D6-00DD-7268-76965CED18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2794" y="2505075"/>
            <a:ext cx="4642000" cy="3684588"/>
          </a:xfrm>
        </p:spPr>
      </p:pic>
    </p:spTree>
    <p:extLst>
      <p:ext uri="{BB962C8B-B14F-4D97-AF65-F5344CB8AC3E}">
        <p14:creationId xmlns:p14="http://schemas.microsoft.com/office/powerpoint/2010/main" val="199886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5F42-070D-3E71-C5DD-2E2D7164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72843-5BEC-5943-2674-B185A0397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B088C-9641-90FF-2F73-6D2A5482BA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8721F-D2CF-59E3-F13C-A90FFCFF2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3B0DC2-28D2-1075-F85B-51A9030FC2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7181" y="2505075"/>
            <a:ext cx="4793225" cy="3684588"/>
          </a:xfrm>
        </p:spPr>
      </p:pic>
    </p:spTree>
    <p:extLst>
      <p:ext uri="{BB962C8B-B14F-4D97-AF65-F5344CB8AC3E}">
        <p14:creationId xmlns:p14="http://schemas.microsoft.com/office/powerpoint/2010/main" val="132989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3F11-2BD1-6E72-6501-C94419F0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BD50D-8DA4-5364-2669-CF9DCA51D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Local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DD9038-D12B-2DD3-EF78-CEFBBBEE34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024" y="2505075"/>
            <a:ext cx="4645315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1F00A-C9CF-D46C-886D-005ECD1A7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 Reward</a:t>
            </a:r>
          </a:p>
          <a:p>
            <a:r>
              <a:rPr lang="en-US" dirty="0"/>
              <a:t>Gamma = 0.9, Epsilon * 0.9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2FD6B9-F131-DC24-317C-AD6D321ACD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1059" y="2505075"/>
            <a:ext cx="4645470" cy="3684588"/>
          </a:xfrm>
        </p:spPr>
      </p:pic>
    </p:spTree>
    <p:extLst>
      <p:ext uri="{BB962C8B-B14F-4D97-AF65-F5344CB8AC3E}">
        <p14:creationId xmlns:p14="http://schemas.microsoft.com/office/powerpoint/2010/main" val="3943414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6B46-5370-F201-F539-A9E7D03F6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10712-7AAF-9DCC-C2E5-82CC99CF6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9B796-9143-5F29-6348-D17B2C369B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B1EB7-42A2-F43C-AC74-E5615B5D1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506E7-377B-64A3-F387-49C0B7CEDCC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08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436D-232C-D607-02D4-E382C999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D17B-1D44-0A0D-68FC-83A96E15B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B0185D-78FC-CC6C-6E79-43EB22FE9B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4257" y="2505075"/>
            <a:ext cx="478884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31739-720E-734B-9696-D5E22FACE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39C0A-447D-A57E-1D4F-57939ABE08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6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5562-BDF3-2067-AB08-FB6C0B78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shaping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DE0CC-DBB8-6CBA-BC1C-45ED1A8AF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avoid lazy agents? </a:t>
            </a:r>
          </a:p>
          <a:p>
            <a:pPr lvl="1"/>
            <a:r>
              <a:rPr lang="en-US" dirty="0"/>
              <a:t>Each one gets a -1</a:t>
            </a:r>
          </a:p>
          <a:p>
            <a:pPr lvl="1"/>
            <a:endParaRPr lang="en-US" dirty="0"/>
          </a:p>
          <a:p>
            <a:r>
              <a:rPr lang="en-US" dirty="0"/>
              <a:t>Encourage agents to be close to other types of agents</a:t>
            </a:r>
          </a:p>
          <a:p>
            <a:pPr lvl="1"/>
            <a:endParaRPr lang="en-US" dirty="0"/>
          </a:p>
          <a:p>
            <a:r>
              <a:rPr lang="en-US" dirty="0"/>
              <a:t>Note: the more agents, the more immediate rewards, and learns better</a:t>
            </a:r>
          </a:p>
        </p:txBody>
      </p:sp>
    </p:spTree>
    <p:extLst>
      <p:ext uri="{BB962C8B-B14F-4D97-AF65-F5344CB8AC3E}">
        <p14:creationId xmlns:p14="http://schemas.microsoft.com/office/powerpoint/2010/main" val="2449421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AEAE-C8F5-0699-9A31-9312EDB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1F92A-609B-9102-C627-95C5159CF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A32C4A-F953-5284-3D63-EA614602A4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8476" y="2505075"/>
            <a:ext cx="4520411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0272EA-B204-5F03-573A-AEF5F2041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40F593-CCD6-5D65-E9BC-8D713C8357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4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E633-555B-26E6-E845-EFCC4400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839C6-AF04-2E99-E9FE-A229AF7CE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76BA82-19B7-5ECB-D315-E914794FAE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945173"/>
            <a:ext cx="5157787" cy="28043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83E71-A75A-BDC1-D004-9D49D191D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FB9B6-5F43-86BD-1E40-2500B206A5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8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BCFDFF-4E81-5D2B-1B7F-A89FA686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(when there are more than 2 agents same </a:t>
            </a:r>
            <a:r>
              <a:rPr lang="en-US" dirty="0" err="1"/>
              <a:t>typ</a:t>
            </a:r>
            <a:r>
              <a:rPr lang="en-US" dirty="0"/>
              <a:t>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7D7C56-4242-ECD0-DD61-6417F733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two agents are in front of the same tree, who should take it?</a:t>
            </a:r>
          </a:p>
          <a:p>
            <a:r>
              <a:rPr lang="en-US" dirty="0"/>
              <a:t>The problem here, is that there is no action sequence</a:t>
            </a:r>
          </a:p>
          <a:p>
            <a:pPr lvl="1"/>
            <a:r>
              <a:rPr lang="en-US" dirty="0"/>
              <a:t>Solution 1: add ’10 in the sequence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576552-72CB-2A88-8CED-574CB9E5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36" y="3698387"/>
            <a:ext cx="9030960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56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8346-C8F8-2931-D03B-32440641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C441-D35F-D839-289E-E7DA5C508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53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E56223-A830-6B76-48B4-7B39C1DE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5738C3-05E2-BA14-450A-666D550C7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23E4BB-1A1C-28FF-E220-CECC7F3BE7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2669" y="2505075"/>
            <a:ext cx="4612025" cy="36845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2ADB5-657B-0165-50F8-FD36ED4F2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4C5595-9566-02B8-BE00-9F859233BB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29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CCC3-EA7A-968E-70BB-CA420B5E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5322-D96C-4708-BA9C-87605B305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8AF9D-01BE-3D8A-BE74-742BA0348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GLobal</a:t>
            </a:r>
            <a:endParaRPr lang="en-US" dirty="0"/>
          </a:p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36C1296-CBDF-F53E-C19C-9BD01F9D99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1971" y="2505075"/>
            <a:ext cx="4693420" cy="3684588"/>
          </a:xfr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BB23817-3614-3BF4-BAB7-B8A53D356F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9528" y="2505075"/>
            <a:ext cx="4848532" cy="3684588"/>
          </a:xfrm>
        </p:spPr>
      </p:pic>
    </p:spTree>
    <p:extLst>
      <p:ext uri="{BB962C8B-B14F-4D97-AF65-F5344CB8AC3E}">
        <p14:creationId xmlns:p14="http://schemas.microsoft.com/office/powerpoint/2010/main" val="3028773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E00B-E3DD-483F-DE84-B28CA5D1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E4C3-3A09-90C7-66D9-11A47B2D8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C0A883-C07C-1BD1-4BCC-6C016A7558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7120" y="2505075"/>
            <a:ext cx="4743123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E147B-275C-F21E-FEAE-9A698F2EB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F68F5B5-4C96-83C3-C8A9-970F779B44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61773" y="2505075"/>
            <a:ext cx="4404042" cy="3684588"/>
          </a:xfrm>
        </p:spPr>
      </p:pic>
    </p:spTree>
    <p:extLst>
      <p:ext uri="{BB962C8B-B14F-4D97-AF65-F5344CB8AC3E}">
        <p14:creationId xmlns:p14="http://schemas.microsoft.com/office/powerpoint/2010/main" val="882544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169B-9342-B36F-3B90-F5EDC8BA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A5C69-7640-03D2-4B60-F27DB07E8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8600D-2C92-05CA-C51A-0149AB3992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E79F47-4A8F-D371-20C3-EDDE3701F8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28823" y="2505075"/>
            <a:ext cx="4469941" cy="3684588"/>
          </a:xfr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228AFF8F-8DB2-3B86-88F1-ACE0937A88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6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81B9-3B43-37BE-ECDD-536BB380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B4E3A-A8B5-32C6-BB27-22BCE11A2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F5DE9-F224-88E2-2CA6-F1B6A6475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F33BDB-D324-75A7-5FD4-EEE4CB5DC43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41289" y="2505075"/>
            <a:ext cx="4445009" cy="3684588"/>
          </a:xfr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8D89356-3603-0728-6515-6CA6B824BBC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03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0BFC-FF36-96B3-1756-7F0AC3F4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C7244-CAC8-B7D3-3D75-57AC6008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B826FE0-C94E-2892-D0CF-F50DBBC50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921C71-6AE4-EEFC-E4B9-3DA2C02A9F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CAE87D7E-1353-A004-FF10-DE3AE55DDC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0524" y="2505075"/>
            <a:ext cx="4676314" cy="3684588"/>
          </a:xfrm>
        </p:spPr>
      </p:pic>
    </p:spTree>
    <p:extLst>
      <p:ext uri="{BB962C8B-B14F-4D97-AF65-F5344CB8AC3E}">
        <p14:creationId xmlns:p14="http://schemas.microsoft.com/office/powerpoint/2010/main" val="127026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1B07-0FEB-962E-9E12-0B7653D3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2A538-45AA-AB92-2F0A-C6043D7D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7CA64-382F-013E-AF03-5DEA49E1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10" y="0"/>
            <a:ext cx="8944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45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2B5F-0E2A-8BFA-4068-95564622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0DA61-7EC2-4E40-2A21-E9F81DE38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20B71-046B-49C0-0926-A50F71800E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57AC3-F8D5-F6A9-462A-173F833FA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8BB79-C8BA-644F-5431-A8E0DD1653E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91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DDD24-4CE1-B485-F5C1-1639809D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1AB4DF-3BBF-D324-0E0F-B42B3CFFD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8357" y="2505075"/>
            <a:ext cx="440064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5D25D-D140-4759-2BB4-0F8A65A3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35AEF-A449-260D-87C6-6CF15B95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8648A55-B631-A0B0-BD67-BA0B85B9B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01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647444-A8B5-D046-D436-2DFE235C7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Trying different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10BC491-9549-FA47-AE2A-DB8A9A09D3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6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E87C-1E9D-7DF3-19B0-F92B93F2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DD929C-8F8F-7712-90CF-94DAC7351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4008" y="2505075"/>
            <a:ext cx="4609347" cy="368458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661F5A3-2A07-9432-33D2-0745E1A8A0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2810" y="2505075"/>
            <a:ext cx="4741967" cy="3684588"/>
          </a:xfr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0E6269FA-D3E9-0535-D43E-26507B80E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E51D335-A587-08D3-6CFA-671F0B0B001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80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A546-F6F0-DA1C-F769-FDFA2238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27EE47-2E32-6BB7-F33C-9BB13ED400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7702" y="2505075"/>
            <a:ext cx="4621958" cy="368458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3CA351-E0C4-6368-76F8-83A5E4A4CE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5498" y="2505075"/>
            <a:ext cx="4676592" cy="3684588"/>
          </a:xfr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237E64E-4225-21C5-EFBD-C21BC685235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i.reward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84891B1B-2235-AC1D-71FF-326CA4D85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i.accumulated_reward = i.accumulated_reward + global_reward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60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E75D-4EE2-2629-C486-BCF48776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tightly coupled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9E679-8467-9CDE-CDEA-F03D02C9F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9352D-8A0D-75BA-3B31-9C08C2A875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0281" y="2505075"/>
            <a:ext cx="4496800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970AF-9258-C0FD-2F06-EB83D9587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CF7501-9900-F32E-F40F-2AF34B382C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5863" y="2505075"/>
            <a:ext cx="4455862" cy="3684588"/>
          </a:xfrm>
        </p:spPr>
      </p:pic>
    </p:spTree>
    <p:extLst>
      <p:ext uri="{BB962C8B-B14F-4D97-AF65-F5344CB8AC3E}">
        <p14:creationId xmlns:p14="http://schemas.microsoft.com/office/powerpoint/2010/main" val="4110540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E75D-4EE2-2629-C486-BCF48776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tightly coupled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9E679-8467-9CDE-CDEA-F03D02C9F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970AF-9258-C0FD-2F06-EB83D9587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D++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F93F3-2C73-BCE2-CC13-FF2387A571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94223F2-9C4C-33ED-730C-320D6CF7F8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4079" y="2505075"/>
            <a:ext cx="4469204" cy="3684588"/>
          </a:xfrm>
        </p:spPr>
      </p:pic>
    </p:spTree>
    <p:extLst>
      <p:ext uri="{BB962C8B-B14F-4D97-AF65-F5344CB8AC3E}">
        <p14:creationId xmlns:p14="http://schemas.microsoft.com/office/powerpoint/2010/main" val="3877199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4DA8-AA36-DF1B-3724-60B081B0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066B6-E34A-3275-80BF-1FE48003C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E1F4E8-F980-085F-21DA-CB7AF639C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9967" y="2505075"/>
            <a:ext cx="447742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BDD3D-4C4C-9F6D-D349-249565DAB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ADA982-1CD1-64E1-34EF-567DFC309B6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2935" y="2505075"/>
            <a:ext cx="4541717" cy="3684588"/>
          </a:xfrm>
        </p:spPr>
      </p:pic>
    </p:spTree>
    <p:extLst>
      <p:ext uri="{BB962C8B-B14F-4D97-AF65-F5344CB8AC3E}">
        <p14:creationId xmlns:p14="http://schemas.microsoft.com/office/powerpoint/2010/main" val="126306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BF17-8317-AC45-2966-2BDAEC90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D++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2BBDCE-40D6-6EAC-9816-1EEDD97F4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stepping stone with other agents</a:t>
            </a:r>
          </a:p>
          <a:p>
            <a:endParaRPr lang="en-US" dirty="0"/>
          </a:p>
          <a:p>
            <a:r>
              <a:rPr lang="en-US" dirty="0"/>
              <a:t>Encourage agents to pair with other agents</a:t>
            </a:r>
          </a:p>
          <a:p>
            <a:r>
              <a:rPr lang="en-US" dirty="0"/>
              <a:t>WARNING </a:t>
            </a:r>
            <a:r>
              <a:rPr lang="en-US" dirty="0">
                <a:sym typeface="Wingdings" panose="05000000000000000000" pitchFamily="2" charset="2"/>
              </a:rPr>
              <a:t> Reward Map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68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B2DB-2FB2-2830-0811-5D59BA6C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FF5D4-3CED-9B01-0900-09EEC3A45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47C655-CDFD-D75D-407F-75D07C14D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2069" y="2505075"/>
            <a:ext cx="4673224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10907-37AD-0E08-E22E-41CA7201A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Dpp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9BC5E5-1EA4-D6E6-290E-CB76C2ACE6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5944" y="2505075"/>
            <a:ext cx="4455699" cy="3684588"/>
          </a:xfrm>
        </p:spPr>
      </p:pic>
    </p:spTree>
    <p:extLst>
      <p:ext uri="{BB962C8B-B14F-4D97-AF65-F5344CB8AC3E}">
        <p14:creationId xmlns:p14="http://schemas.microsoft.com/office/powerpoint/2010/main" val="128259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DD9-6141-9169-26A0-F2FE9155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0B2C-618E-2A7C-63E8-254FBB51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3AE67-48EE-4A64-5FF1-1F0B4CA6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32" y="0"/>
            <a:ext cx="8979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2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7E3F-3312-3ADC-D9A0-D5437DE3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5AFCC-2A45-DE5F-0884-19CA79FA5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FC255E-94E7-6604-B684-D067572BE4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4636" y="2505075"/>
            <a:ext cx="4528090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6E2B7-AE75-67C8-AD34-F38E28517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696509-FED3-FFE0-5DF4-13920D221DC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F930-5083-D6B5-8E8A-763081C3E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62188-329B-FCD2-712A-6BA8DDB6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A335B6-F237-F97F-C029-1EDD1D6039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2798" y="2505075"/>
            <a:ext cx="4611766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0955D-D9FB-DFE6-94EF-9BBC5687A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F3A8E7-C5C0-CFFE-7515-F983839877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0614" y="2505075"/>
            <a:ext cx="4486359" cy="3684588"/>
          </a:xfrm>
        </p:spPr>
      </p:pic>
    </p:spTree>
    <p:extLst>
      <p:ext uri="{BB962C8B-B14F-4D97-AF65-F5344CB8AC3E}">
        <p14:creationId xmlns:p14="http://schemas.microsoft.com/office/powerpoint/2010/main" val="10617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E6BD-4610-0B93-846C-541B815B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28B2D-DBE2-DED4-8807-5F9BADC9F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CCA253-FC68-3C75-5EEA-C5A8E591A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6836" y="2505075"/>
            <a:ext cx="4983690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1126F-C8EF-11EF-D856-4C2B953DE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0D15AF-3DC2-5807-4D64-46C0E41E3F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4403" y="2505075"/>
            <a:ext cx="4918781" cy="3684588"/>
          </a:xfrm>
        </p:spPr>
      </p:pic>
    </p:spTree>
    <p:extLst>
      <p:ext uri="{BB962C8B-B14F-4D97-AF65-F5344CB8AC3E}">
        <p14:creationId xmlns:p14="http://schemas.microsoft.com/office/powerpoint/2010/main" val="914166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692B-D162-D002-4718-E78DABC9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AC05D-30F6-09DF-ADC4-FD6B5239C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03FCA-4342-2B3F-5532-446AE48C32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52A8AD-D1E0-3210-1EF3-FCEB054FB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C796E3-2CFC-DD1D-38F2-4253B94ECB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9902" y="2505075"/>
            <a:ext cx="4567784" cy="3684588"/>
          </a:xfrm>
        </p:spPr>
      </p:pic>
    </p:spTree>
    <p:extLst>
      <p:ext uri="{BB962C8B-B14F-4D97-AF65-F5344CB8AC3E}">
        <p14:creationId xmlns:p14="http://schemas.microsoft.com/office/powerpoint/2010/main" val="290072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84E2-D1A4-66B6-A1D6-81C5D20B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DF6B7-A0FC-8DDF-C234-DCEE9427A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CBCC7-110E-B4F8-9343-AA128B1AEF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8FD30-3F56-0F31-C9F5-CC85FCB28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85DF9-AECD-2E8D-54FC-CDA201D33B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9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6998-05CF-5460-A226-F906C010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930B6-F9D9-A20B-6A7E-61FA4329B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0.5</a:t>
            </a:r>
          </a:p>
          <a:p>
            <a:r>
              <a:rPr lang="en-US" dirty="0"/>
              <a:t>Epsilon*0.9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9487C9-6B9E-1EFA-861C-CCEC78F39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Gamma = 0.9</a:t>
            </a:r>
          </a:p>
          <a:p>
            <a:r>
              <a:rPr lang="en-US" dirty="0"/>
              <a:t>Epsilon * 0.99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82F7348-C4BA-FC88-7CA3-5801424D842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5771" y="2505075"/>
            <a:ext cx="4776046" cy="3684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26CC1D-B901-E5BC-2FBF-B379A13F13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20015" y="2505075"/>
            <a:ext cx="479733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0E4-5E2D-CC9B-B613-D164D972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D67FD-5DA2-51BC-DBD5-444C6238B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97819-E409-DFF2-9306-D45909064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F80AED-8FE9-16C8-2E47-2E9E508A7B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8056" y="2505075"/>
            <a:ext cx="4841250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54DCE1-152B-73C4-9A48-768F91683E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0196" y="2505075"/>
            <a:ext cx="464719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045A90-D923-731B-729D-B204DC6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441778-BC3E-4AA8-65D4-9E478741B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D85E50-1A3A-69E4-3810-A2B037EE0C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E483B7-97C2-BFB6-FA86-6FFDC89F2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3C7B54-1E55-964C-C1A1-A008138908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BA939-C94F-621A-C19D-62D425A9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1" y="2505075"/>
            <a:ext cx="4971521" cy="3707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C1350-531F-3079-2768-ABA127C6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4"/>
            <a:ext cx="4715933" cy="37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0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B8777E-1431-D7C5-720A-8A9B21E9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F646A-0619-E6BA-2BA3-303928B9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= 0.5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822BA-50AF-EF43-87F0-E94C55480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Gamma = 0.9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141174-D1A3-DCB6-9A46-76E768C6FB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2244" y="2505075"/>
            <a:ext cx="4672874" cy="368458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B28AB8-6731-DCF6-AF7C-D139FD93F3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9876" y="2505075"/>
            <a:ext cx="468783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375</Words>
  <Application>Microsoft Office PowerPoint</Application>
  <PresentationFormat>Widescreen</PresentationFormat>
  <Paragraphs>80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JetBrains Mono</vt:lpstr>
      <vt:lpstr>Office Theme</vt:lpstr>
      <vt:lpstr>PowerPoint Presentation</vt:lpstr>
      <vt:lpstr>Reward shaping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Bug (when there are more than 2 agents same typ)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</vt:lpstr>
      <vt:lpstr>PowerPoint Presentation</vt:lpstr>
      <vt:lpstr>Global</vt:lpstr>
      <vt:lpstr>Trying different globals</vt:lpstr>
      <vt:lpstr>PowerPoint Presentation</vt:lpstr>
      <vt:lpstr>PowerPoint Presentation</vt:lpstr>
      <vt:lpstr>With tightly coupled </vt:lpstr>
      <vt:lpstr>With tightly coupled </vt:lpstr>
      <vt:lpstr>PowerPoint Presentation</vt:lpstr>
      <vt:lpstr>D++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Velasquez Lopez, Alejandro</dc:creator>
  <cp:lastModifiedBy>Velasquez Lopez, Alejandro</cp:lastModifiedBy>
  <cp:revision>8</cp:revision>
  <dcterms:created xsi:type="dcterms:W3CDTF">2022-11-28T00:11:52Z</dcterms:created>
  <dcterms:modified xsi:type="dcterms:W3CDTF">2022-11-29T04:43:50Z</dcterms:modified>
</cp:coreProperties>
</file>